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4" r:id="rId3"/>
    <p:sldMasterId id="214748369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 Slab"/>
      <p:regular r:id="rId11"/>
      <p:bold r:id="rId12"/>
    </p:embeddedFont>
    <p:embeddedFont>
      <p:font typeface="Squada One"/>
      <p:regular r:id="rId13"/>
    </p:embeddedFont>
    <p:embeddedFont>
      <p:font typeface="Roboto Mono"/>
      <p:regular r:id="rId14"/>
      <p:bold r:id="rId15"/>
      <p:italic r:id="rId16"/>
      <p:boldItalic r:id="rId17"/>
    </p:embeddedFont>
    <p:embeddedFont>
      <p:font typeface="Roboto Slab Regular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Slab-regular.fntdata"/><Relationship Id="rId10" Type="http://schemas.openxmlformats.org/officeDocument/2006/relationships/slide" Target="slides/slide5.xml"/><Relationship Id="rId13" Type="http://schemas.openxmlformats.org/officeDocument/2006/relationships/font" Target="fonts/SquadaOne-regular.fntdata"/><Relationship Id="rId12" Type="http://schemas.openxmlformats.org/officeDocument/2006/relationships/font" Target="fonts/RobotoSlab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RobotoMono-bold.fntdata"/><Relationship Id="rId14" Type="http://schemas.openxmlformats.org/officeDocument/2006/relationships/font" Target="fonts/RobotoMono-regular.fntdata"/><Relationship Id="rId17" Type="http://schemas.openxmlformats.org/officeDocument/2006/relationships/font" Target="fonts/RobotoMono-boldItalic.fntdata"/><Relationship Id="rId16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labRegular-bold.fntdata"/><Relationship Id="rId6" Type="http://schemas.openxmlformats.org/officeDocument/2006/relationships/slide" Target="slides/slide1.xml"/><Relationship Id="rId18" Type="http://schemas.openxmlformats.org/officeDocument/2006/relationships/font" Target="fonts/RobotoSlabRegula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101computing.net/wp/wp-content/uploads/ASCII-Table.pdf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4dfce81f1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4dfce81f1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4dfce81f1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4dfce81f1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a0bb59a3ae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a0bb59a3ae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2"/>
              </a:rPr>
              <a:t>https://www.101computing.net/wp/wp-content/uploads/ASCII-Table.pdf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TLE OPENING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259088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39301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 flipH="1">
            <a:off x="2048150" y="1536723"/>
            <a:ext cx="6095400" cy="14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8" name="Google Shape;18;p2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" name="Google Shape;20;p2"/>
          <p:cNvGrpSpPr/>
          <p:nvPr/>
        </p:nvGrpSpPr>
        <p:grpSpPr>
          <a:xfrm>
            <a:off x="3997828" y="2247423"/>
            <a:ext cx="5146850" cy="899100"/>
            <a:chOff x="3297875" y="1761075"/>
            <a:chExt cx="5846700" cy="899100"/>
          </a:xfrm>
        </p:grpSpPr>
        <p:cxnSp>
          <p:nvCxnSpPr>
            <p:cNvPr id="21" name="Google Shape;21;p2"/>
            <p:cNvCxnSpPr/>
            <p:nvPr/>
          </p:nvCxnSpPr>
          <p:spPr>
            <a:xfrm rot="10800000">
              <a:off x="3297875" y="2660175"/>
              <a:ext cx="58467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" name="Google Shape;22;p2"/>
            <p:cNvCxnSpPr/>
            <p:nvPr/>
          </p:nvCxnSpPr>
          <p:spPr>
            <a:xfrm rot="10800000">
              <a:off x="3307091" y="1761075"/>
              <a:ext cx="0" cy="8991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1">
  <p:cSld name="CAPTION_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1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1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0" name="Google Shape;110;p11"/>
          <p:cNvSpPr txBox="1"/>
          <p:nvPr>
            <p:ph idx="1" type="subTitle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1" name="Google Shape;111;p11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112" name="Google Shape;112;p11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" name="Google Shape;113;p11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4" name="Google Shape;114;p11"/>
          <p:cNvSpPr txBox="1"/>
          <p:nvPr>
            <p:ph hasCustomPrompt="1" idx="2" type="title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2">
  <p:cSld name="CUSTOM_9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2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2"/>
          <p:cNvSpPr/>
          <p:nvPr/>
        </p:nvSpPr>
        <p:spPr>
          <a:xfrm rot="10800000">
            <a:off x="-15" y="-17727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2"/>
          <p:cNvSpPr txBox="1"/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9" name="Google Shape;119;p12"/>
          <p:cNvSpPr txBox="1"/>
          <p:nvPr>
            <p:ph idx="1" type="subTitle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20" name="Google Shape;120;p12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121" name="Google Shape;121;p12"/>
            <p:cNvCxnSpPr>
              <a:stCxn id="119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" name="Google Shape;122;p12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3" name="Google Shape;123;p12"/>
          <p:cNvSpPr txBox="1"/>
          <p:nvPr>
            <p:ph hasCustomPrompt="1" idx="2" type="title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3">
  <p:cSld name="CAPTION_ONLY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6" name="Google Shape;126;p13"/>
          <p:cNvSpPr txBox="1"/>
          <p:nvPr>
            <p:ph idx="1" type="subTitle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7" name="Google Shape;127;p13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3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3"/>
          <p:cNvSpPr txBox="1"/>
          <p:nvPr>
            <p:ph idx="2" type="ctrTitle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0" name="Google Shape;130;p13"/>
          <p:cNvSpPr txBox="1"/>
          <p:nvPr>
            <p:ph idx="3" type="subTitle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31" name="Google Shape;131;p13"/>
          <p:cNvCxnSpPr/>
          <p:nvPr/>
        </p:nvCxnSpPr>
        <p:spPr>
          <a:xfrm flipH="1" rot="-5400000">
            <a:off x="1928725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13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4">
  <p:cSld name="CAPTION_ONLY_1_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5" name="Google Shape;135;p14"/>
          <p:cNvSpPr txBox="1"/>
          <p:nvPr>
            <p:ph idx="1" type="subTitle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6" name="Google Shape;136;p14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4"/>
          <p:cNvSpPr/>
          <p:nvPr/>
        </p:nvSpPr>
        <p:spPr>
          <a:xfrm flipH="1">
            <a:off x="-646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4"/>
          <p:cNvSpPr txBox="1"/>
          <p:nvPr>
            <p:ph idx="2" type="ctrTitle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9" name="Google Shape;139;p14"/>
          <p:cNvSpPr txBox="1"/>
          <p:nvPr>
            <p:ph idx="3" type="subTitle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40" name="Google Shape;140;p14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14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+ SUBTITLE">
  <p:cSld name="CUSTOM_2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5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5"/>
          <p:cNvSpPr txBox="1"/>
          <p:nvPr>
            <p:ph type="ctrTitle"/>
          </p:nvPr>
        </p:nvSpPr>
        <p:spPr>
          <a:xfrm>
            <a:off x="283250" y="1928513"/>
            <a:ext cx="85992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7" name="Google Shape;147;p15"/>
          <p:cNvSpPr txBox="1"/>
          <p:nvPr>
            <p:ph idx="1" type="subTitle"/>
          </p:nvPr>
        </p:nvSpPr>
        <p:spPr>
          <a:xfrm>
            <a:off x="1901900" y="2920100"/>
            <a:ext cx="5361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6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6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CUSTOM_6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ctrTitle"/>
          </p:nvPr>
        </p:nvSpPr>
        <p:spPr>
          <a:xfrm flipH="1">
            <a:off x="361026" y="284063"/>
            <a:ext cx="7666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5" name="Google Shape;155;p17"/>
          <p:cNvSpPr/>
          <p:nvPr/>
        </p:nvSpPr>
        <p:spPr>
          <a:xfrm rot="10800000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7"/>
          <p:cNvSpPr/>
          <p:nvPr/>
        </p:nvSpPr>
        <p:spPr>
          <a:xfrm flipH="1">
            <a:off x="5371242" y="0"/>
            <a:ext cx="3773283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/>
          <p:nvPr/>
        </p:nvSpPr>
        <p:spPr>
          <a:xfrm flipH="1" rot="5400000">
            <a:off x="-1663144" y="1663231"/>
            <a:ext cx="5141811" cy="1815477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/>
          <p:cNvSpPr txBox="1"/>
          <p:nvPr>
            <p:ph idx="2" type="ctrTitle"/>
          </p:nvPr>
        </p:nvSpPr>
        <p:spPr>
          <a:xfrm flipH="1">
            <a:off x="1009254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CUSTOM_4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/>
          <p:nvPr/>
        </p:nvSpPr>
        <p:spPr>
          <a:xfrm flipH="1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 flipH="1">
            <a:off x="449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8"/>
          <p:cNvSpPr txBox="1"/>
          <p:nvPr>
            <p:ph hasCustomPrompt="1" type="title"/>
          </p:nvPr>
        </p:nvSpPr>
        <p:spPr>
          <a:xfrm>
            <a:off x="404400" y="1824275"/>
            <a:ext cx="83349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3" name="Google Shape;163;p18"/>
          <p:cNvSpPr txBox="1"/>
          <p:nvPr>
            <p:ph idx="1" type="subTitle"/>
          </p:nvPr>
        </p:nvSpPr>
        <p:spPr>
          <a:xfrm>
            <a:off x="1489650" y="282834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CUSTOM_7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0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9"/>
          <p:cNvSpPr txBox="1"/>
          <p:nvPr>
            <p:ph hasCustomPrompt="1" type="title"/>
          </p:nvPr>
        </p:nvSpPr>
        <p:spPr>
          <a:xfrm>
            <a:off x="314550" y="8893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68" name="Google Shape;168;p19"/>
          <p:cNvSpPr txBox="1"/>
          <p:nvPr>
            <p:ph idx="1" type="subTitle"/>
          </p:nvPr>
        </p:nvSpPr>
        <p:spPr>
          <a:xfrm>
            <a:off x="1489650" y="15970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9" name="Google Shape;169;p19"/>
          <p:cNvSpPr txBox="1"/>
          <p:nvPr>
            <p:ph hasCustomPrompt="1" idx="2" type="title"/>
          </p:nvPr>
        </p:nvSpPr>
        <p:spPr>
          <a:xfrm>
            <a:off x="314550" y="203690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70" name="Google Shape;170;p19"/>
          <p:cNvSpPr txBox="1"/>
          <p:nvPr>
            <p:ph idx="3" type="subTitle"/>
          </p:nvPr>
        </p:nvSpPr>
        <p:spPr>
          <a:xfrm>
            <a:off x="1489650" y="274460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1" name="Google Shape;171;p19"/>
          <p:cNvSpPr txBox="1"/>
          <p:nvPr>
            <p:ph hasCustomPrompt="1" idx="4" type="title"/>
          </p:nvPr>
        </p:nvSpPr>
        <p:spPr>
          <a:xfrm>
            <a:off x="314550" y="32225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72" name="Google Shape;172;p19"/>
          <p:cNvSpPr txBox="1"/>
          <p:nvPr>
            <p:ph idx="5" type="subTitle"/>
          </p:nvPr>
        </p:nvSpPr>
        <p:spPr>
          <a:xfrm>
            <a:off x="1489650" y="39302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1">
  <p:cSld name="CUSTOM_5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/>
          <p:nvPr/>
        </p:nvSpPr>
        <p:spPr>
          <a:xfrm flipH="1" rot="10800000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0"/>
          <p:cNvSpPr/>
          <p:nvPr/>
        </p:nvSpPr>
        <p:spPr>
          <a:xfrm flipH="1" rot="-5400000">
            <a:off x="4923769" y="9074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0"/>
          <p:cNvSpPr/>
          <p:nvPr/>
        </p:nvSpPr>
        <p:spPr>
          <a:xfrm rot="10800000">
            <a:off x="-54" y="-17727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0"/>
          <p:cNvSpPr/>
          <p:nvPr/>
        </p:nvSpPr>
        <p:spPr>
          <a:xfrm flipH="1">
            <a:off x="519" y="18272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0"/>
          <p:cNvSpPr txBox="1"/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9" name="Google Shape;179;p20"/>
          <p:cNvSpPr txBox="1"/>
          <p:nvPr>
            <p:ph idx="1" type="subTitle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LAST TITTLE 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 flipH="1" rot="10800000">
            <a:off x="525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 flipH="1" rot="-5400000">
            <a:off x="5044662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 flipH="1" rot="5400000">
            <a:off x="-10305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1259661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flipH="1" rot="10800000">
            <a:off x="1279448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3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" name="Google Shape;34;p3"/>
          <p:cNvSpPr txBox="1"/>
          <p:nvPr>
            <p:ph idx="1" type="subTitle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5" name="Google Shape;35;p3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824">
          <p15:clr>
            <a:srgbClr val="F9AD4C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2" type="blank">
  <p:cSld name="BLANK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/>
          <p:nvPr/>
        </p:nvSpPr>
        <p:spPr>
          <a:xfrm rot="10800000">
            <a:off x="-54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/>
          <p:nvPr/>
        </p:nvSpPr>
        <p:spPr>
          <a:xfrm flipH="1" rot="5400000">
            <a:off x="-919397" y="919911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1"/>
          <p:cNvSpPr/>
          <p:nvPr/>
        </p:nvSpPr>
        <p:spPr>
          <a:xfrm>
            <a:off x="471" y="2564566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1"/>
          <p:cNvSpPr txBox="1"/>
          <p:nvPr>
            <p:ph type="ctrTitle"/>
          </p:nvPr>
        </p:nvSpPr>
        <p:spPr>
          <a:xfrm>
            <a:off x="5840857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5" name="Google Shape;185;p21"/>
          <p:cNvSpPr txBox="1"/>
          <p:nvPr>
            <p:ph idx="1" type="subTitle"/>
          </p:nvPr>
        </p:nvSpPr>
        <p:spPr>
          <a:xfrm>
            <a:off x="5926657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6" name="Google Shape;186;p21"/>
          <p:cNvSpPr/>
          <p:nvPr/>
        </p:nvSpPr>
        <p:spPr>
          <a:xfrm flipH="1" rot="10800000">
            <a:off x="4003844" y="94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CUSTOM_8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/>
          <p:nvPr/>
        </p:nvSpPr>
        <p:spPr>
          <a:xfrm flipH="1"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2"/>
          <p:cNvSpPr txBox="1"/>
          <p:nvPr>
            <p:ph type="ctrTitle"/>
          </p:nvPr>
        </p:nvSpPr>
        <p:spPr>
          <a:xfrm>
            <a:off x="1029374" y="892950"/>
            <a:ext cx="20619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9pPr>
          </a:lstStyle>
          <a:p/>
        </p:txBody>
      </p:sp>
      <p:sp>
        <p:nvSpPr>
          <p:cNvPr id="190" name="Google Shape;190;p22"/>
          <p:cNvSpPr txBox="1"/>
          <p:nvPr>
            <p:ph idx="1" type="subTitle"/>
          </p:nvPr>
        </p:nvSpPr>
        <p:spPr>
          <a:xfrm>
            <a:off x="1029375" y="2982500"/>
            <a:ext cx="23997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">
  <p:cSld name="CUSTOM_10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/>
          <p:nvPr/>
        </p:nvSpPr>
        <p:spPr>
          <a:xfrm>
            <a:off x="-100" y="275"/>
            <a:ext cx="9144000" cy="5143500"/>
          </a:xfrm>
          <a:prstGeom prst="rect">
            <a:avLst/>
          </a:prstGeom>
          <a:solidFill>
            <a:srgbClr val="9C1B40">
              <a:alpha val="2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TLE OPENING" type="title">
  <p:cSld name="TITLE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6"/>
          <p:cNvSpPr/>
          <p:nvPr/>
        </p:nvSpPr>
        <p:spPr>
          <a:xfrm>
            <a:off x="525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6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6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6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3F2551"/>
              </a:gs>
              <a:gs pos="14000">
                <a:srgbClr val="242637"/>
              </a:gs>
              <a:gs pos="100000">
                <a:srgbClr val="9C1B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6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6"/>
          <p:cNvSpPr/>
          <p:nvPr/>
        </p:nvSpPr>
        <p:spPr>
          <a:xfrm>
            <a:off x="1259088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6"/>
          <p:cNvSpPr/>
          <p:nvPr/>
        </p:nvSpPr>
        <p:spPr>
          <a:xfrm rot="10800000">
            <a:off x="1239301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6"/>
          <p:cNvSpPr txBox="1"/>
          <p:nvPr>
            <p:ph type="ctrTitle"/>
          </p:nvPr>
        </p:nvSpPr>
        <p:spPr>
          <a:xfrm flipH="1">
            <a:off x="2048150" y="1536723"/>
            <a:ext cx="6095400" cy="142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Squada One"/>
              <a:buNone/>
              <a:defRPr sz="36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48AB"/>
              </a:buClr>
              <a:buSzPts val="5200"/>
              <a:buFont typeface="Squada One"/>
              <a:buNone/>
              <a:defRPr sz="5200">
                <a:solidFill>
                  <a:srgbClr val="4E48AB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09" name="Google Shape;209;p26"/>
          <p:cNvSpPr/>
          <p:nvPr/>
        </p:nvSpPr>
        <p:spPr>
          <a:xfrm>
            <a:off x="186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6"/>
          <p:cNvSpPr/>
          <p:nvPr/>
        </p:nvSpPr>
        <p:spPr>
          <a:xfrm>
            <a:off x="186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26"/>
          <p:cNvGrpSpPr/>
          <p:nvPr/>
        </p:nvGrpSpPr>
        <p:grpSpPr>
          <a:xfrm>
            <a:off x="3997828" y="2247423"/>
            <a:ext cx="5146850" cy="899100"/>
            <a:chOff x="3297875" y="1761075"/>
            <a:chExt cx="5846700" cy="899100"/>
          </a:xfrm>
        </p:grpSpPr>
        <p:cxnSp>
          <p:nvCxnSpPr>
            <p:cNvPr id="212" name="Google Shape;212;p26"/>
            <p:cNvCxnSpPr/>
            <p:nvPr/>
          </p:nvCxnSpPr>
          <p:spPr>
            <a:xfrm rot="10800000">
              <a:off x="3297875" y="2660175"/>
              <a:ext cx="58467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" name="Google Shape;213;p26"/>
            <p:cNvCxnSpPr/>
            <p:nvPr/>
          </p:nvCxnSpPr>
          <p:spPr>
            <a:xfrm rot="10800000">
              <a:off x="3307091" y="1761075"/>
              <a:ext cx="0" cy="8991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14" name="Google Shape;214;p26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LAST TITTLE " type="secHead">
  <p:cSld name="SECTION_HEADER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/>
          <p:nvPr/>
        </p:nvSpPr>
        <p:spPr>
          <a:xfrm flipH="1">
            <a:off x="59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7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7"/>
          <p:cNvSpPr/>
          <p:nvPr/>
        </p:nvSpPr>
        <p:spPr>
          <a:xfrm flipH="1">
            <a:off x="1144517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7"/>
          <p:cNvSpPr/>
          <p:nvPr/>
        </p:nvSpPr>
        <p:spPr>
          <a:xfrm flipH="1" rot="-5400000">
            <a:off x="5044662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7"/>
          <p:cNvSpPr/>
          <p:nvPr/>
        </p:nvSpPr>
        <p:spPr>
          <a:xfrm flipH="1" rot="5400000">
            <a:off x="-10305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7"/>
          <p:cNvSpPr/>
          <p:nvPr/>
        </p:nvSpPr>
        <p:spPr>
          <a:xfrm flipH="1">
            <a:off x="1259661" y="327527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7"/>
          <p:cNvSpPr/>
          <p:nvPr/>
        </p:nvSpPr>
        <p:spPr>
          <a:xfrm flipH="1" rot="10800000">
            <a:off x="1279448" y="9121"/>
            <a:ext cx="6625835" cy="187022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7"/>
          <p:cNvSpPr/>
          <p:nvPr/>
        </p:nvSpPr>
        <p:spPr>
          <a:xfrm>
            <a:off x="9085623" y="18243"/>
            <a:ext cx="58377" cy="9294"/>
          </a:xfrm>
          <a:custGeom>
            <a:rect b="b" l="l" r="r" t="t"/>
            <a:pathLst>
              <a:path extrusionOk="0" h="54" w="332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7"/>
          <p:cNvSpPr/>
          <p:nvPr/>
        </p:nvSpPr>
        <p:spPr>
          <a:xfrm>
            <a:off x="7999891" y="9122"/>
            <a:ext cx="176" cy="172"/>
          </a:xfrm>
          <a:custGeom>
            <a:rect b="b" l="l" r="r" t="t"/>
            <a:pathLst>
              <a:path extrusionOk="0" h="1" w="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7"/>
          <p:cNvSpPr txBox="1"/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6" name="Google Shape;226;p27"/>
          <p:cNvSpPr txBox="1"/>
          <p:nvPr>
            <p:ph idx="1" type="subTitle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227" name="Google Shape;227;p27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27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824">
          <p15:clr>
            <a:srgbClr val="F9AD4C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type="tx">
  <p:cSld name="TITLE_AND_BODY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8"/>
          <p:cNvSpPr/>
          <p:nvPr/>
        </p:nvSpPr>
        <p:spPr>
          <a:xfrm>
            <a:off x="496" y="1680109"/>
            <a:ext cx="9144055" cy="346546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3F2551"/>
              </a:gs>
              <a:gs pos="14000">
                <a:srgbClr val="242637"/>
              </a:gs>
              <a:gs pos="100000">
                <a:srgbClr val="9C1B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8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3" name="Google Shape;233;p28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4" name="Google Shape;234;p28"/>
          <p:cNvSpPr/>
          <p:nvPr/>
        </p:nvSpPr>
        <p:spPr>
          <a:xfrm flipH="1" rot="10800000">
            <a:off x="5139834" y="-5"/>
            <a:ext cx="4004169" cy="1517428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8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9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9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9"/>
          <p:cNvSpPr/>
          <p:nvPr/>
        </p:nvSpPr>
        <p:spPr>
          <a:xfrm>
            <a:off x="525" y="2564637"/>
            <a:ext cx="9143504" cy="2580869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9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241" name="Google Shape;241;p29"/>
          <p:cNvSpPr txBox="1"/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42" name="Google Shape;242;p29"/>
          <p:cNvSpPr txBox="1"/>
          <p:nvPr>
            <p:ph idx="1" type="subTitle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43" name="Google Shape;243;p29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LE &amp; SUBTITLE ">
  <p:cSld name="CUSTOM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0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0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0"/>
          <p:cNvSpPr txBox="1"/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8" name="Google Shape;248;p30"/>
          <p:cNvSpPr txBox="1"/>
          <p:nvPr>
            <p:ph idx="1" type="subTitle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49" name="Google Shape;249;p30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0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1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525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1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255" name="Google Shape;255;p31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256" name="Google Shape;256;p31"/>
          <p:cNvSpPr txBox="1"/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57" name="Google Shape;257;p31"/>
          <p:cNvSpPr txBox="1"/>
          <p:nvPr>
            <p:ph idx="1" type="subTitle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58" name="Google Shape;258;p31"/>
          <p:cNvSpPr txBox="1"/>
          <p:nvPr>
            <p:ph idx="2" type="ctrTitle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59" name="Google Shape;259;p31"/>
          <p:cNvSpPr txBox="1"/>
          <p:nvPr>
            <p:ph idx="3" type="subTitle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60" name="Google Shape;260;p31"/>
          <p:cNvSpPr txBox="1"/>
          <p:nvPr>
            <p:ph idx="4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1" name="Google Shape;261;p31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496" y="1680109"/>
            <a:ext cx="9144055" cy="3465466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3F2551"/>
              </a:gs>
              <a:gs pos="14000">
                <a:srgbClr val="242637"/>
              </a:gs>
              <a:gs pos="100000">
                <a:srgbClr val="9C1B40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 txBox="1"/>
          <p:nvPr>
            <p:ph type="title"/>
          </p:nvPr>
        </p:nvSpPr>
        <p:spPr>
          <a:xfrm>
            <a:off x="2204650" y="2874200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" type="subTitle"/>
          </p:nvPr>
        </p:nvSpPr>
        <p:spPr>
          <a:xfrm>
            <a:off x="2280675" y="1938600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4"/>
          <p:cNvSpPr/>
          <p:nvPr/>
        </p:nvSpPr>
        <p:spPr>
          <a:xfrm flipH="1" rot="10800000">
            <a:off x="5139834" y="-5"/>
            <a:ext cx="4004169" cy="1517428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2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2"/>
          <p:cNvSpPr txBox="1"/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6" name="Google Shape;266;p32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267" name="Google Shape;267;p32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268" name="Google Shape;268;p32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269" name="Google Shape;269;p32"/>
          <p:cNvSpPr txBox="1"/>
          <p:nvPr>
            <p:ph idx="2"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0" name="Google Shape;270;p32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71" name="Google Shape;271;p32"/>
          <p:cNvSpPr txBox="1"/>
          <p:nvPr>
            <p:ph idx="3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2" name="Google Shape;272;p32"/>
          <p:cNvSpPr txBox="1"/>
          <p:nvPr>
            <p:ph idx="4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73" name="Google Shape;273;p32"/>
          <p:cNvSpPr txBox="1"/>
          <p:nvPr>
            <p:ph idx="5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4" name="Google Shape;274;p32"/>
          <p:cNvSpPr txBox="1"/>
          <p:nvPr>
            <p:ph idx="6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75" name="Google Shape;275;p32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1_2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3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3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3"/>
          <p:cNvSpPr txBox="1"/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0" name="Google Shape;280;p33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81" name="Google Shape;281;p33"/>
          <p:cNvSpPr txBox="1"/>
          <p:nvPr>
            <p:ph idx="2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2" name="Google Shape;282;p33"/>
          <p:cNvSpPr txBox="1"/>
          <p:nvPr>
            <p:ph idx="3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83" name="Google Shape;283;p33"/>
          <p:cNvSpPr txBox="1"/>
          <p:nvPr>
            <p:ph idx="4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84" name="Google Shape;284;p33"/>
          <p:cNvSpPr txBox="1"/>
          <p:nvPr>
            <p:ph idx="5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85" name="Google Shape;285;p33"/>
          <p:cNvSpPr txBox="1"/>
          <p:nvPr>
            <p:ph idx="6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6" name="Google Shape;286;p33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DULE">
  <p:cSld name="CUSTOM_1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4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4"/>
          <p:cNvSpPr txBox="1"/>
          <p:nvPr>
            <p:ph idx="1" type="subTitle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1" name="Google Shape;291;p34"/>
          <p:cNvSpPr txBox="1"/>
          <p:nvPr>
            <p:ph idx="2" type="subTitle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2" name="Google Shape;292;p34"/>
          <p:cNvSpPr txBox="1"/>
          <p:nvPr>
            <p:ph idx="3" type="subTitle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293" name="Google Shape;293;p34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4" name="Google Shape;294;p34"/>
          <p:cNvSpPr txBox="1"/>
          <p:nvPr>
            <p:ph idx="4" type="subTitle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95" name="Google Shape;295;p34"/>
          <p:cNvSpPr txBox="1"/>
          <p:nvPr>
            <p:ph idx="5" type="subTitle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96" name="Google Shape;296;p34"/>
          <p:cNvSpPr txBox="1"/>
          <p:nvPr>
            <p:ph idx="6" type="subTitle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297" name="Google Shape;297;p34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8" name="Google Shape;298;p34"/>
          <p:cNvSpPr txBox="1"/>
          <p:nvPr>
            <p:ph idx="7" type="subTitle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99" name="Google Shape;299;p34"/>
          <p:cNvSpPr txBox="1"/>
          <p:nvPr>
            <p:ph idx="8" type="subTitle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300" name="Google Shape;300;p34"/>
          <p:cNvSpPr txBox="1"/>
          <p:nvPr>
            <p:ph hasCustomPrompt="1"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01" name="Google Shape;301;p34"/>
          <p:cNvSpPr txBox="1"/>
          <p:nvPr>
            <p:ph hasCustomPrompt="1"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02" name="Google Shape;302;p34"/>
          <p:cNvSpPr txBox="1"/>
          <p:nvPr>
            <p:ph hasCustomPrompt="1"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03" name="Google Shape;303;p34"/>
          <p:cNvSpPr txBox="1"/>
          <p:nvPr>
            <p:ph hasCustomPrompt="1"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04" name="Google Shape;304;p34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1">
  <p:cSld name="CAPTION_ONLY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5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35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9" name="Google Shape;309;p35"/>
          <p:cNvSpPr txBox="1"/>
          <p:nvPr>
            <p:ph idx="1" type="subTitle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10" name="Google Shape;310;p35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311" name="Google Shape;311;p35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" name="Google Shape;312;p35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13" name="Google Shape;313;p35"/>
          <p:cNvSpPr txBox="1"/>
          <p:nvPr>
            <p:ph hasCustomPrompt="1" idx="2" type="title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14" name="Google Shape;314;p35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2">
  <p:cSld name="CUSTOM_9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6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6"/>
          <p:cNvSpPr/>
          <p:nvPr/>
        </p:nvSpPr>
        <p:spPr>
          <a:xfrm rot="10800000">
            <a:off x="-15" y="-17727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6"/>
          <p:cNvSpPr txBox="1"/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19" name="Google Shape;319;p36"/>
          <p:cNvSpPr txBox="1"/>
          <p:nvPr>
            <p:ph idx="1" type="subTitle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320" name="Google Shape;320;p36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321" name="Google Shape;321;p36"/>
            <p:cNvCxnSpPr>
              <a:stCxn id="319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" name="Google Shape;322;p36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23" name="Google Shape;323;p36"/>
          <p:cNvSpPr txBox="1"/>
          <p:nvPr>
            <p:ph hasCustomPrompt="1" idx="2" type="title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24" name="Google Shape;324;p36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3">
  <p:cSld name="CAPTION_ONLY_1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7"/>
          <p:cNvSpPr txBox="1"/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7" name="Google Shape;327;p37"/>
          <p:cNvSpPr txBox="1"/>
          <p:nvPr>
            <p:ph idx="1" type="subTitle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8" name="Google Shape;328;p37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7"/>
          <p:cNvSpPr/>
          <p:nvPr/>
        </p:nvSpPr>
        <p:spPr>
          <a:xfrm>
            <a:off x="525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7"/>
          <p:cNvSpPr txBox="1"/>
          <p:nvPr>
            <p:ph idx="2" type="ctrTitle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1" name="Google Shape;331;p37"/>
          <p:cNvSpPr txBox="1"/>
          <p:nvPr>
            <p:ph idx="3" type="subTitle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32" name="Google Shape;332;p37"/>
          <p:cNvCxnSpPr/>
          <p:nvPr/>
        </p:nvCxnSpPr>
        <p:spPr>
          <a:xfrm flipH="1" rot="-5400000">
            <a:off x="1928725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3" name="Google Shape;333;p37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34" name="Google Shape;334;p37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AND DESIGN 4">
  <p:cSld name="CAPTION_ONLY_1_1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 txBox="1"/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7" name="Google Shape;337;p38"/>
          <p:cNvSpPr txBox="1"/>
          <p:nvPr>
            <p:ph idx="1" type="subTitle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8" name="Google Shape;338;p38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8"/>
          <p:cNvSpPr/>
          <p:nvPr/>
        </p:nvSpPr>
        <p:spPr>
          <a:xfrm flipH="1">
            <a:off x="-646" y="1309274"/>
            <a:ext cx="9144015" cy="3836307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8"/>
          <p:cNvSpPr txBox="1"/>
          <p:nvPr>
            <p:ph idx="2" type="ctrTitle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1" name="Google Shape;341;p38"/>
          <p:cNvSpPr txBox="1"/>
          <p:nvPr>
            <p:ph idx="3" type="subTitle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342" name="Google Shape;342;p38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fmla="val 72444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3" name="Google Shape;343;p38"/>
          <p:cNvSpPr txBox="1"/>
          <p:nvPr>
            <p:ph hasCustomPrompt="1" idx="4" type="title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344" name="Google Shape;344;p38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+ SUBTITLE">
  <p:cSld name="CUSTOM_2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9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9"/>
          <p:cNvSpPr/>
          <p:nvPr/>
        </p:nvSpPr>
        <p:spPr>
          <a:xfrm rot="-5400000">
            <a:off x="5011372" y="1031119"/>
            <a:ext cx="5163784" cy="3101528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39"/>
          <p:cNvSpPr txBox="1"/>
          <p:nvPr>
            <p:ph type="ctrTitle"/>
          </p:nvPr>
        </p:nvSpPr>
        <p:spPr>
          <a:xfrm>
            <a:off x="283250" y="1928513"/>
            <a:ext cx="8599200" cy="11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0" name="Google Shape;350;p39"/>
          <p:cNvSpPr txBox="1"/>
          <p:nvPr>
            <p:ph idx="1" type="subTitle"/>
          </p:nvPr>
        </p:nvSpPr>
        <p:spPr>
          <a:xfrm>
            <a:off x="1901900" y="2920100"/>
            <a:ext cx="53619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51" name="Google Shape;351;p39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CUSTOM_3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0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0"/>
          <p:cNvSpPr/>
          <p:nvPr/>
        </p:nvSpPr>
        <p:spPr>
          <a:xfrm>
            <a:off x="0" y="0"/>
            <a:ext cx="3840110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0"/>
          <p:cNvSpPr/>
          <p:nvPr/>
        </p:nvSpPr>
        <p:spPr>
          <a:xfrm rot="-5400000">
            <a:off x="5722640" y="1719999"/>
            <a:ext cx="5141811" cy="1701942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40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7" name="Google Shape;357;p40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2">
  <p:cSld name="CUSTOM_6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"/>
          <p:cNvSpPr txBox="1"/>
          <p:nvPr>
            <p:ph type="ctrTitle"/>
          </p:nvPr>
        </p:nvSpPr>
        <p:spPr>
          <a:xfrm flipH="1">
            <a:off x="361026" y="284063"/>
            <a:ext cx="76665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0" name="Google Shape;360;p41"/>
          <p:cNvSpPr/>
          <p:nvPr/>
        </p:nvSpPr>
        <p:spPr>
          <a:xfrm rot="10800000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41"/>
          <p:cNvSpPr/>
          <p:nvPr/>
        </p:nvSpPr>
        <p:spPr>
          <a:xfrm flipH="1">
            <a:off x="5371242" y="0"/>
            <a:ext cx="3773283" cy="5143447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41"/>
          <p:cNvSpPr/>
          <p:nvPr/>
        </p:nvSpPr>
        <p:spPr>
          <a:xfrm flipH="1" rot="5400000">
            <a:off x="-1663144" y="1663231"/>
            <a:ext cx="5141811" cy="1815477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41"/>
          <p:cNvSpPr txBox="1"/>
          <p:nvPr>
            <p:ph idx="2" type="ctrTitle"/>
          </p:nvPr>
        </p:nvSpPr>
        <p:spPr>
          <a:xfrm flipH="1">
            <a:off x="1009254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4" name="Google Shape;364;p41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5"/>
          <p:cNvSpPr/>
          <p:nvPr/>
        </p:nvSpPr>
        <p:spPr>
          <a:xfrm rot="5400000">
            <a:off x="-1063861" y="1063921"/>
            <a:ext cx="5163784" cy="3035942"/>
          </a:xfrm>
          <a:custGeom>
            <a:rect b="b" l="l" r="r" t="t"/>
            <a:pathLst>
              <a:path extrusionOk="0" h="36538" w="8709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525" y="2564637"/>
            <a:ext cx="9143504" cy="2580869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47" name="Google Shape;47;p5"/>
          <p:cNvSpPr txBox="1"/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48" name="Google Shape;48;p5"/>
          <p:cNvSpPr txBox="1"/>
          <p:nvPr>
            <p:ph idx="1" type="subTitle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+ SUBTITLE">
  <p:cSld name="CUSTOM_4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2"/>
          <p:cNvSpPr/>
          <p:nvPr/>
        </p:nvSpPr>
        <p:spPr>
          <a:xfrm flipH="1">
            <a:off x="0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2"/>
          <p:cNvSpPr/>
          <p:nvPr/>
        </p:nvSpPr>
        <p:spPr>
          <a:xfrm flipH="1">
            <a:off x="449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42"/>
          <p:cNvSpPr txBox="1"/>
          <p:nvPr>
            <p:ph hasCustomPrompt="1" type="title"/>
          </p:nvPr>
        </p:nvSpPr>
        <p:spPr>
          <a:xfrm>
            <a:off x="404400" y="1824275"/>
            <a:ext cx="8334900" cy="12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9" name="Google Shape;369;p42"/>
          <p:cNvSpPr txBox="1"/>
          <p:nvPr>
            <p:ph idx="1" type="subTitle"/>
          </p:nvPr>
        </p:nvSpPr>
        <p:spPr>
          <a:xfrm>
            <a:off x="1489650" y="282834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70" name="Google Shape;370;p42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SUBTITLES">
  <p:cSld name="CUSTOM_7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3"/>
          <p:cNvSpPr/>
          <p:nvPr/>
        </p:nvSpPr>
        <p:spPr>
          <a:xfrm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3"/>
          <p:cNvSpPr/>
          <p:nvPr/>
        </p:nvSpPr>
        <p:spPr>
          <a:xfrm>
            <a:off x="0" y="46000"/>
            <a:ext cx="9144076" cy="5097501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3"/>
          <p:cNvSpPr txBox="1"/>
          <p:nvPr>
            <p:ph hasCustomPrompt="1" type="title"/>
          </p:nvPr>
        </p:nvSpPr>
        <p:spPr>
          <a:xfrm>
            <a:off x="314550" y="8893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375" name="Google Shape;375;p43"/>
          <p:cNvSpPr txBox="1"/>
          <p:nvPr>
            <p:ph idx="1" type="subTitle"/>
          </p:nvPr>
        </p:nvSpPr>
        <p:spPr>
          <a:xfrm>
            <a:off x="1489650" y="15970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76" name="Google Shape;376;p43"/>
          <p:cNvSpPr txBox="1"/>
          <p:nvPr>
            <p:ph hasCustomPrompt="1" idx="2" type="title"/>
          </p:nvPr>
        </p:nvSpPr>
        <p:spPr>
          <a:xfrm>
            <a:off x="314550" y="203690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377" name="Google Shape;377;p43"/>
          <p:cNvSpPr txBox="1"/>
          <p:nvPr>
            <p:ph idx="3" type="subTitle"/>
          </p:nvPr>
        </p:nvSpPr>
        <p:spPr>
          <a:xfrm>
            <a:off x="1489650" y="274460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78" name="Google Shape;378;p43"/>
          <p:cNvSpPr txBox="1"/>
          <p:nvPr>
            <p:ph hasCustomPrompt="1" idx="4" type="title"/>
          </p:nvPr>
        </p:nvSpPr>
        <p:spPr>
          <a:xfrm>
            <a:off x="314550" y="3222550"/>
            <a:ext cx="8520600" cy="9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379" name="Google Shape;379;p43"/>
          <p:cNvSpPr txBox="1"/>
          <p:nvPr>
            <p:ph idx="5" type="subTitle"/>
          </p:nvPr>
        </p:nvSpPr>
        <p:spPr>
          <a:xfrm>
            <a:off x="1489650" y="3930250"/>
            <a:ext cx="6186300" cy="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380" name="Google Shape;380;p43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1">
  <p:cSld name="CUSTOM_5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4"/>
          <p:cNvSpPr/>
          <p:nvPr/>
        </p:nvSpPr>
        <p:spPr>
          <a:xfrm flipH="1" rot="10800000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4"/>
          <p:cNvSpPr/>
          <p:nvPr/>
        </p:nvSpPr>
        <p:spPr>
          <a:xfrm flipH="1" rot="-5400000">
            <a:off x="4923769" y="9074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4"/>
          <p:cNvSpPr/>
          <p:nvPr/>
        </p:nvSpPr>
        <p:spPr>
          <a:xfrm rot="10800000">
            <a:off x="-54" y="-17727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4"/>
          <p:cNvSpPr/>
          <p:nvPr/>
        </p:nvSpPr>
        <p:spPr>
          <a:xfrm flipH="1">
            <a:off x="519" y="1827269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4"/>
          <p:cNvSpPr txBox="1"/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87" name="Google Shape;387;p44"/>
          <p:cNvSpPr txBox="1"/>
          <p:nvPr>
            <p:ph idx="1" type="subTitle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8" name="Google Shape;388;p44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DESIGN 2" type="blank">
  <p:cSld name="BLANK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5"/>
          <p:cNvSpPr/>
          <p:nvPr/>
        </p:nvSpPr>
        <p:spPr>
          <a:xfrm rot="10800000">
            <a:off x="-54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5"/>
          <p:cNvSpPr/>
          <p:nvPr/>
        </p:nvSpPr>
        <p:spPr>
          <a:xfrm flipH="1" rot="5400000">
            <a:off x="-919397" y="919911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5"/>
          <p:cNvSpPr/>
          <p:nvPr/>
        </p:nvSpPr>
        <p:spPr>
          <a:xfrm>
            <a:off x="471" y="2564566"/>
            <a:ext cx="9144055" cy="2581025"/>
          </a:xfrm>
          <a:custGeom>
            <a:rect b="b" l="l" r="r" t="t"/>
            <a:pathLst>
              <a:path extrusionOk="0" h="31063" w="11005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5"/>
          <p:cNvSpPr txBox="1"/>
          <p:nvPr>
            <p:ph type="ctrTitle"/>
          </p:nvPr>
        </p:nvSpPr>
        <p:spPr>
          <a:xfrm>
            <a:off x="5840857" y="892950"/>
            <a:ext cx="2275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94" name="Google Shape;394;p45"/>
          <p:cNvSpPr txBox="1"/>
          <p:nvPr>
            <p:ph idx="1" type="subTitle"/>
          </p:nvPr>
        </p:nvSpPr>
        <p:spPr>
          <a:xfrm>
            <a:off x="5926657" y="2982500"/>
            <a:ext cx="218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5" name="Google Shape;395;p45"/>
          <p:cNvSpPr/>
          <p:nvPr/>
        </p:nvSpPr>
        <p:spPr>
          <a:xfrm flipH="1" rot="10800000">
            <a:off x="4003844" y="94"/>
            <a:ext cx="5140098" cy="3300483"/>
          </a:xfrm>
          <a:custGeom>
            <a:rect b="b" l="l" r="r" t="t"/>
            <a:pathLst>
              <a:path extrusionOk="0" h="42375" w="65996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5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CUSTOM_8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6"/>
          <p:cNvSpPr txBox="1"/>
          <p:nvPr>
            <p:ph type="ctrTitle"/>
          </p:nvPr>
        </p:nvSpPr>
        <p:spPr>
          <a:xfrm>
            <a:off x="1029365" y="892950"/>
            <a:ext cx="22752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800"/>
              <a:buNone/>
              <a:defRPr sz="1800">
                <a:solidFill>
                  <a:srgbClr val="9C1B4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5200"/>
              <a:buNone/>
              <a:defRPr sz="5200">
                <a:solidFill>
                  <a:srgbClr val="9C1B40"/>
                </a:solidFill>
              </a:defRPr>
            </a:lvl9pPr>
          </a:lstStyle>
          <a:p/>
        </p:txBody>
      </p:sp>
      <p:sp>
        <p:nvSpPr>
          <p:cNvPr id="399" name="Google Shape;399;p46"/>
          <p:cNvSpPr txBox="1"/>
          <p:nvPr>
            <p:ph idx="1" type="subTitle"/>
          </p:nvPr>
        </p:nvSpPr>
        <p:spPr>
          <a:xfrm>
            <a:off x="1029365" y="2982500"/>
            <a:ext cx="21894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1100"/>
              <a:buNone/>
              <a:defRPr sz="1100">
                <a:solidFill>
                  <a:srgbClr val="9C1B4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C1B40"/>
              </a:buClr>
              <a:buSzPts val="2800"/>
              <a:buNone/>
              <a:defRPr sz="2800">
                <a:solidFill>
                  <a:srgbClr val="9C1B40"/>
                </a:solidFill>
              </a:defRPr>
            </a:lvl9pPr>
          </a:lstStyle>
          <a:p/>
        </p:txBody>
      </p:sp>
      <p:sp>
        <p:nvSpPr>
          <p:cNvPr id="400" name="Google Shape;400;p46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MAGE">
  <p:cSld name="CUSTOM_10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7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8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TLE &amp; SUBTITLE ">
  <p:cSld name="CUSTOM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6"/>
          <p:cNvSpPr txBox="1"/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" name="Google Shape;53;p6"/>
          <p:cNvSpPr txBox="1"/>
          <p:nvPr>
            <p:ph idx="1" type="subTitle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6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525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60" name="Google Shape;60;p7"/>
          <p:cNvSpPr txBox="1"/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7"/>
          <p:cNvSpPr txBox="1"/>
          <p:nvPr>
            <p:ph idx="1" type="subTitle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7"/>
          <p:cNvSpPr txBox="1"/>
          <p:nvPr>
            <p:ph idx="2" type="ctrTitle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3" name="Google Shape;63;p7"/>
          <p:cNvSpPr txBox="1"/>
          <p:nvPr>
            <p:ph idx="3" type="subTitle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7"/>
          <p:cNvSpPr txBox="1"/>
          <p:nvPr>
            <p:ph idx="4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8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8"/>
          <p:cNvSpPr txBox="1"/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9" name="Google Shape;69;p8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0" name="Google Shape;70;p8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1" name="Google Shape;71;p8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E48AB"/>
              </a:solidFill>
            </a:endParaRPr>
          </a:p>
        </p:txBody>
      </p:sp>
      <p:sp>
        <p:nvSpPr>
          <p:cNvPr id="72" name="Google Shape;72;p8"/>
          <p:cNvSpPr txBox="1"/>
          <p:nvPr>
            <p:ph idx="2"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3" name="Google Shape;73;p8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8"/>
          <p:cNvSpPr txBox="1"/>
          <p:nvPr>
            <p:ph idx="3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5" name="Google Shape;75;p8"/>
          <p:cNvSpPr txBox="1"/>
          <p:nvPr>
            <p:ph idx="4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8"/>
          <p:cNvSpPr txBox="1"/>
          <p:nvPr>
            <p:ph idx="5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8"/>
          <p:cNvSpPr txBox="1"/>
          <p:nvPr>
            <p:ph idx="6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CUSTOM_1_2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 flipH="1"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9"/>
          <p:cNvSpPr/>
          <p:nvPr/>
        </p:nvSpPr>
        <p:spPr>
          <a:xfrm flipH="1">
            <a:off x="4913994" y="0"/>
            <a:ext cx="4230531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"/>
          <p:cNvSpPr txBox="1"/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2" name="Google Shape;82;p9"/>
          <p:cNvSpPr txBox="1"/>
          <p:nvPr>
            <p:ph idx="1" type="subTitle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3" name="Google Shape;83;p9"/>
          <p:cNvSpPr txBox="1"/>
          <p:nvPr>
            <p:ph idx="2" type="ctrTitle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4" name="Google Shape;84;p9"/>
          <p:cNvSpPr txBox="1"/>
          <p:nvPr>
            <p:ph idx="3" type="subTitle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5" name="Google Shape;85;p9"/>
          <p:cNvSpPr txBox="1"/>
          <p:nvPr>
            <p:ph idx="4" type="ctrTitle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6" name="Google Shape;86;p9"/>
          <p:cNvSpPr txBox="1"/>
          <p:nvPr>
            <p:ph idx="5" type="subTitle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7" name="Google Shape;87;p9"/>
          <p:cNvSpPr txBox="1"/>
          <p:nvPr>
            <p:ph idx="6"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DULE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59" y="-990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0"/>
          <p:cNvSpPr/>
          <p:nvPr/>
        </p:nvSpPr>
        <p:spPr>
          <a:xfrm>
            <a:off x="52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0"/>
          <p:cNvSpPr/>
          <p:nvPr/>
        </p:nvSpPr>
        <p:spPr>
          <a:xfrm rot="10800000">
            <a:off x="5654675" y="0"/>
            <a:ext cx="3489859" cy="5163258"/>
          </a:xfrm>
          <a:custGeom>
            <a:rect b="b" l="l" r="r" t="t"/>
            <a:pathLst>
              <a:path extrusionOk="0" h="73373" w="49593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0"/>
          <p:cNvSpPr txBox="1"/>
          <p:nvPr>
            <p:ph idx="1" type="subTitle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idx="2" type="subTitle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94" name="Google Shape;94;p10"/>
          <p:cNvSpPr txBox="1"/>
          <p:nvPr>
            <p:ph idx="3" type="subTitle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95" name="Google Shape;95;p10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0"/>
          <p:cNvSpPr txBox="1"/>
          <p:nvPr>
            <p:ph idx="4" type="subTitle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7" name="Google Shape;97;p10"/>
          <p:cNvSpPr txBox="1"/>
          <p:nvPr>
            <p:ph idx="5" type="subTitle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8" name="Google Shape;98;p10"/>
          <p:cNvSpPr txBox="1"/>
          <p:nvPr>
            <p:ph idx="6" type="subTitle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9" name="Google Shape;99;p10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10"/>
          <p:cNvSpPr txBox="1"/>
          <p:nvPr>
            <p:ph idx="7" type="subTitle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01" name="Google Shape;101;p10"/>
          <p:cNvSpPr txBox="1"/>
          <p:nvPr>
            <p:ph idx="8" type="subTitle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2" name="Google Shape;102;p10"/>
          <p:cNvSpPr txBox="1"/>
          <p:nvPr>
            <p:ph hasCustomPrompt="1" idx="9" type="title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3" name="Google Shape;103;p10"/>
          <p:cNvSpPr txBox="1"/>
          <p:nvPr>
            <p:ph hasCustomPrompt="1" idx="13" type="title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4" name="Google Shape;104;p10"/>
          <p:cNvSpPr txBox="1"/>
          <p:nvPr>
            <p:ph hasCustomPrompt="1" idx="14" type="title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5" name="Google Shape;105;p10"/>
          <p:cNvSpPr txBox="1"/>
          <p:nvPr>
            <p:ph hasCustomPrompt="1" idx="15" type="title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36.xml"/><Relationship Id="rId24" Type="http://schemas.openxmlformats.org/officeDocument/2006/relationships/theme" Target="../theme/theme3.xml"/><Relationship Id="rId12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42.xml"/><Relationship Id="rId6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242637"/>
            </a:gs>
            <a:gs pos="51000">
              <a:srgbClr val="242637"/>
            </a:gs>
            <a:gs pos="100000">
              <a:srgbClr val="33364F"/>
            </a:gs>
          </a:gsLst>
          <a:lin ang="18900732" scaled="0"/>
        </a:gra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97" name="Google Shape;19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  <p:sp>
        <p:nvSpPr>
          <p:cNvPr id="198" name="Google Shape;198;p25"/>
          <p:cNvSpPr txBox="1"/>
          <p:nvPr/>
        </p:nvSpPr>
        <p:spPr>
          <a:xfrm>
            <a:off x="6575" y="26350"/>
            <a:ext cx="22788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Raleigh Charter Computer Science Club 2020-21</a:t>
            </a:r>
            <a:endParaRPr sz="7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101computing.net/wp/wp-content/uploads/ASCII-Table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9"/>
          <p:cNvSpPr txBox="1"/>
          <p:nvPr>
            <p:ph type="ctrTitle"/>
          </p:nvPr>
        </p:nvSpPr>
        <p:spPr>
          <a:xfrm flipH="1">
            <a:off x="3654900" y="1536725"/>
            <a:ext cx="4761300" cy="14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WELCOME TO COMPUTER SCIENCE CLUB!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10" name="Google Shape;410;p49"/>
          <p:cNvSpPr txBox="1"/>
          <p:nvPr/>
        </p:nvSpPr>
        <p:spPr>
          <a:xfrm>
            <a:off x="4297250" y="3264150"/>
            <a:ext cx="4527900" cy="3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A super short and quick presentation about ASCII!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0"/>
          <p:cNvSpPr txBox="1"/>
          <p:nvPr>
            <p:ph type="title"/>
          </p:nvPr>
        </p:nvSpPr>
        <p:spPr>
          <a:xfrm>
            <a:off x="1102325" y="2572475"/>
            <a:ext cx="4881900" cy="3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一</a:t>
            </a:r>
            <a:r>
              <a:rPr lang="es" sz="1800"/>
              <a:t>Mr. Montague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16" name="Google Shape;416;p50"/>
          <p:cNvSpPr txBox="1"/>
          <p:nvPr>
            <p:ph idx="1" type="subTitle"/>
          </p:nvPr>
        </p:nvSpPr>
        <p:spPr>
          <a:xfrm>
            <a:off x="3159775" y="1773225"/>
            <a:ext cx="4881900" cy="9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“Shake the Tree”</a:t>
            </a:r>
            <a:endParaRPr sz="2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1"/>
          <p:cNvSpPr txBox="1"/>
          <p:nvPr>
            <p:ph idx="1" type="subTitle"/>
          </p:nvPr>
        </p:nvSpPr>
        <p:spPr>
          <a:xfrm flipH="1">
            <a:off x="4030350" y="2242750"/>
            <a:ext cx="3567000" cy="5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ASCII</a:t>
            </a:r>
            <a:endParaRPr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22" name="Google Shape;422;p51"/>
          <p:cNvSpPr txBox="1"/>
          <p:nvPr>
            <p:ph idx="4" type="subTitle"/>
          </p:nvPr>
        </p:nvSpPr>
        <p:spPr>
          <a:xfrm>
            <a:off x="4028825" y="2619050"/>
            <a:ext cx="2203200" cy="2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/>
              <a:t>The alphabet</a:t>
            </a:r>
            <a:endParaRPr sz="1000"/>
          </a:p>
        </p:txBody>
      </p:sp>
      <p:sp>
        <p:nvSpPr>
          <p:cNvPr id="423" name="Google Shape;423;p51"/>
          <p:cNvSpPr txBox="1"/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424" name="Google Shape;424;p51"/>
          <p:cNvSpPr txBox="1"/>
          <p:nvPr>
            <p:ph idx="9" type="title"/>
          </p:nvPr>
        </p:nvSpPr>
        <p:spPr>
          <a:xfrm>
            <a:off x="2712575" y="2344512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 txBox="1"/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ASCII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0" name="Google Shape;430;p52"/>
          <p:cNvSpPr txBox="1"/>
          <p:nvPr>
            <p:ph idx="2" type="title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431" name="Google Shape;431;p52"/>
          <p:cNvSpPr txBox="1"/>
          <p:nvPr>
            <p:ph idx="1" type="subTitle"/>
          </p:nvPr>
        </p:nvSpPr>
        <p:spPr>
          <a:xfrm>
            <a:off x="4596231" y="2827388"/>
            <a:ext cx="2655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Aks-ee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3"/>
          <p:cNvSpPr txBox="1"/>
          <p:nvPr/>
        </p:nvSpPr>
        <p:spPr>
          <a:xfrm>
            <a:off x="186600" y="142525"/>
            <a:ext cx="86220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What is ASC</a:t>
            </a:r>
            <a:r>
              <a:rPr b="1" lang="es"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II???</a:t>
            </a:r>
            <a:endParaRPr b="1" sz="18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37" name="Google Shape;437;p53"/>
          <p:cNvSpPr txBox="1"/>
          <p:nvPr/>
        </p:nvSpPr>
        <p:spPr>
          <a:xfrm>
            <a:off x="186600" y="787225"/>
            <a:ext cx="8289300" cy="42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ASCII is a built in function in Python to be able to access any English characters(letters/punctuations/symbols)  as numbers.               															There are 2 most important functions that are in python.</a:t>
            </a:r>
            <a:endParaRPr sz="12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AutoNum type="arabicPeriod"/>
            </a:pPr>
            <a:r>
              <a:rPr b="1" lang="es" sz="1200" u="sng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chr()</a:t>
            </a:r>
            <a:endParaRPr b="1" sz="1200" u="sng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"/>
              <a:buAutoNum type="arabicPeriod"/>
            </a:pPr>
            <a:r>
              <a:rPr b="1" lang="es" sz="1200" u="sng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ord()</a:t>
            </a:r>
            <a:endParaRPr b="1" sz="1200" u="sng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Ord(), if given a letter or </a:t>
            </a:r>
            <a:r>
              <a:rPr lang="es"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symbol as a parameter, returns that number equivalent of that parameter. Chr() on the other hand, does the opposite, if you plug in a number as a parameter into the function, it will give you the corresponding character</a:t>
            </a:r>
            <a:endParaRPr sz="12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Ex:</a:t>
            </a:r>
            <a:r>
              <a:rPr lang="es"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 </a:t>
            </a:r>
            <a:endParaRPr sz="12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In order to see which number corresponds with which character, there is a handy chart of everything you need to know! Here is the link</a:t>
            </a:r>
            <a:r>
              <a:rPr i="1" lang="es" sz="1200" u="sng">
                <a:solidFill>
                  <a:srgbClr val="0000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:</a:t>
            </a:r>
            <a:r>
              <a:rPr i="1" lang="es" sz="1200" u="sng">
                <a:solidFill>
                  <a:srgbClr val="FF9900"/>
                </a:solidFill>
                <a:latin typeface="Roboto Slab Regular"/>
                <a:ea typeface="Roboto Slab Regular"/>
                <a:cs typeface="Roboto Slab Regular"/>
                <a:sym typeface="Roboto Slab Regula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https://www.101computing.net/wp/wp-content/uploads/ASCII-Table.pdf</a:t>
            </a:r>
            <a:endParaRPr i="1" sz="1200" u="sng">
              <a:solidFill>
                <a:srgbClr val="FF9900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438" name="Google Shape;438;p53"/>
          <p:cNvGrpSpPr/>
          <p:nvPr/>
        </p:nvGrpSpPr>
        <p:grpSpPr>
          <a:xfrm>
            <a:off x="2206864" y="289279"/>
            <a:ext cx="351155" cy="351183"/>
            <a:chOff x="-63252250" y="1930850"/>
            <a:chExt cx="319000" cy="319025"/>
          </a:xfrm>
        </p:grpSpPr>
        <p:sp>
          <p:nvSpPr>
            <p:cNvPr id="439" name="Google Shape;439;p53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53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53"/>
          <p:cNvSpPr/>
          <p:nvPr/>
        </p:nvSpPr>
        <p:spPr>
          <a:xfrm>
            <a:off x="658375" y="3442725"/>
            <a:ext cx="1110900" cy="795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741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ord(“</a:t>
            </a:r>
            <a:r>
              <a:rPr lang="es" sz="14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s" sz="14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”)</a:t>
            </a:r>
            <a:endParaRPr sz="14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2" name="Google Shape;442;p53"/>
          <p:cNvSpPr txBox="1"/>
          <p:nvPr/>
        </p:nvSpPr>
        <p:spPr>
          <a:xfrm>
            <a:off x="617225" y="3127250"/>
            <a:ext cx="1110900" cy="2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Input: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443" name="Google Shape;443;p53"/>
          <p:cNvSpPr/>
          <p:nvPr/>
        </p:nvSpPr>
        <p:spPr>
          <a:xfrm>
            <a:off x="2206875" y="3442725"/>
            <a:ext cx="1110900" cy="795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74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   65</a:t>
            </a:r>
            <a:endParaRPr sz="14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4" name="Google Shape;444;p53"/>
          <p:cNvSpPr txBox="1"/>
          <p:nvPr/>
        </p:nvSpPr>
        <p:spPr>
          <a:xfrm>
            <a:off x="2206875" y="3127250"/>
            <a:ext cx="1110900" cy="2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Output: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445" name="Google Shape;445;p53"/>
          <p:cNvSpPr/>
          <p:nvPr/>
        </p:nvSpPr>
        <p:spPr>
          <a:xfrm>
            <a:off x="4994150" y="3442725"/>
            <a:ext cx="1110900" cy="795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74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chr</a:t>
            </a:r>
            <a:r>
              <a:rPr lang="es" sz="14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s" sz="14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65</a:t>
            </a:r>
            <a:r>
              <a:rPr lang="es" sz="1450">
                <a:solidFill>
                  <a:srgbClr val="ECEFF1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450">
              <a:solidFill>
                <a:srgbClr val="ECEFF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6" name="Google Shape;446;p53"/>
          <p:cNvSpPr/>
          <p:nvPr/>
        </p:nvSpPr>
        <p:spPr>
          <a:xfrm>
            <a:off x="6981550" y="3442725"/>
            <a:ext cx="1110900" cy="795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74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s" sz="14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“</a:t>
            </a:r>
            <a:r>
              <a:rPr lang="es" sz="1450">
                <a:solidFill>
                  <a:srgbClr val="FBC02D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es" sz="145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endParaRPr sz="145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7" name="Google Shape;447;p53"/>
          <p:cNvSpPr txBox="1"/>
          <p:nvPr/>
        </p:nvSpPr>
        <p:spPr>
          <a:xfrm>
            <a:off x="4994150" y="3127250"/>
            <a:ext cx="1110900" cy="2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Input:</a:t>
            </a:r>
            <a:r>
              <a:rPr lang="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: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448" name="Google Shape;448;p53"/>
          <p:cNvSpPr txBox="1"/>
          <p:nvPr/>
        </p:nvSpPr>
        <p:spPr>
          <a:xfrm>
            <a:off x="6981550" y="3127250"/>
            <a:ext cx="1110900" cy="2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Output:</a:t>
            </a:r>
            <a:endParaRPr>
              <a:solidFill>
                <a:srgbClr val="FFFFFF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Waves by Slidesgo">
  <a:themeElements>
    <a:clrScheme name="Simple Light">
      <a:dk1>
        <a:srgbClr val="242637"/>
      </a:dk1>
      <a:lt1>
        <a:srgbClr val="FFFFFF"/>
      </a:lt1>
      <a:dk2>
        <a:srgbClr val="242637"/>
      </a:dk2>
      <a:lt2>
        <a:srgbClr val="FFFFFF"/>
      </a:lt2>
      <a:accent1>
        <a:srgbClr val="33364F"/>
      </a:accent1>
      <a:accent2>
        <a:srgbClr val="9C1B40"/>
      </a:accent2>
      <a:accent3>
        <a:srgbClr val="999999"/>
      </a:accent3>
      <a:accent4>
        <a:srgbClr val="242637"/>
      </a:accent4>
      <a:accent5>
        <a:srgbClr val="242637"/>
      </a:accent5>
      <a:accent6>
        <a:srgbClr val="242637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ata Wav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